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7" r:id="rId5"/>
    <p:sldId id="261" r:id="rId6"/>
    <p:sldId id="262" r:id="rId7"/>
    <p:sldId id="268" r:id="rId8"/>
    <p:sldId id="265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2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45DA62F-8692-4AB3-962E-944D8D295E18}" type="datetimeFigureOut">
              <a:rPr lang="pl-PL" smtClean="0"/>
              <a:pPr/>
              <a:t>2021-01-20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BC37F8A-73E8-4409-93C7-AD85300F62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Tm="1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5DA62F-8692-4AB3-962E-944D8D295E18}" type="datetimeFigureOut">
              <a:rPr lang="pl-PL" smtClean="0"/>
              <a:pPr/>
              <a:t>2021-01-20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37F8A-73E8-4409-93C7-AD85300F62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Tm="1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5DA62F-8692-4AB3-962E-944D8D295E18}" type="datetimeFigureOut">
              <a:rPr lang="pl-PL" smtClean="0"/>
              <a:pPr/>
              <a:t>2021-01-20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37F8A-73E8-4409-93C7-AD85300F62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Tm="1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5DA62F-8692-4AB3-962E-944D8D295E18}" type="datetimeFigureOut">
              <a:rPr lang="pl-PL" smtClean="0"/>
              <a:pPr/>
              <a:t>2021-01-20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37F8A-73E8-4409-93C7-AD85300F62B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  <p:transition spd="med" advTm="1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5DA62F-8692-4AB3-962E-944D8D295E18}" type="datetimeFigureOut">
              <a:rPr lang="pl-PL" smtClean="0"/>
              <a:pPr/>
              <a:t>2021-01-20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37F8A-73E8-4409-93C7-AD85300F62B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1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5DA62F-8692-4AB3-962E-944D8D295E18}" type="datetimeFigureOut">
              <a:rPr lang="pl-PL" smtClean="0"/>
              <a:pPr/>
              <a:t>2021-01-20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37F8A-73E8-4409-93C7-AD85300F62B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1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5DA62F-8692-4AB3-962E-944D8D295E18}" type="datetimeFigureOut">
              <a:rPr lang="pl-PL" smtClean="0"/>
              <a:pPr/>
              <a:t>2021-01-20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37F8A-73E8-4409-93C7-AD85300F62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Tm="1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5DA62F-8692-4AB3-962E-944D8D295E18}" type="datetimeFigureOut">
              <a:rPr lang="pl-PL" smtClean="0"/>
              <a:pPr/>
              <a:t>2021-01-20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37F8A-73E8-4409-93C7-AD85300F62B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1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5DA62F-8692-4AB3-962E-944D8D295E18}" type="datetimeFigureOut">
              <a:rPr lang="pl-PL" smtClean="0"/>
              <a:pPr/>
              <a:t>2021-01-20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37F8A-73E8-4409-93C7-AD85300F62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Tm="1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45DA62F-8692-4AB3-962E-944D8D295E18}" type="datetimeFigureOut">
              <a:rPr lang="pl-PL" smtClean="0"/>
              <a:pPr/>
              <a:t>2021-01-20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37F8A-73E8-4409-93C7-AD85300F62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Tm="1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45DA62F-8692-4AB3-962E-944D8D295E18}" type="datetimeFigureOut">
              <a:rPr lang="pl-PL" smtClean="0"/>
              <a:pPr/>
              <a:t>2021-01-20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BC37F8A-73E8-4409-93C7-AD85300F62B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1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45DA62F-8692-4AB3-962E-944D8D295E18}" type="datetimeFigureOut">
              <a:rPr lang="pl-PL" smtClean="0"/>
              <a:pPr/>
              <a:t>2021-01-20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BC37F8A-73E8-4409-93C7-AD85300F62B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 advTm="1500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iSwSkXzgA2Ca0jmBg_k-Xgx-i_SEAqiG/view?usp=shar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1017458"/>
          </a:xfrm>
        </p:spPr>
        <p:txBody>
          <a:bodyPr/>
          <a:lstStyle/>
          <a:p>
            <a:r>
              <a:rPr lang="pl-PL" dirty="0" smtClean="0"/>
              <a:t>Pracownia masażu cz.4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2276872"/>
            <a:ext cx="8784976" cy="2736303"/>
          </a:xfrm>
        </p:spPr>
        <p:txBody>
          <a:bodyPr>
            <a:normAutofit/>
          </a:bodyPr>
          <a:lstStyle/>
          <a:p>
            <a:r>
              <a:rPr lang="pl-PL" sz="5400" smtClean="0"/>
              <a:t>Masaż pośladków.</a:t>
            </a:r>
            <a:endParaRPr lang="pl-PL" sz="35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med" advTm="1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4968552"/>
          </a:xfrm>
        </p:spPr>
        <p:txBody>
          <a:bodyPr>
            <a:normAutofit/>
          </a:bodyPr>
          <a:lstStyle/>
          <a:p>
            <a:pPr marL="4763" indent="-4763">
              <a:buNone/>
            </a:pPr>
            <a:r>
              <a:rPr lang="pl-PL" dirty="0" smtClean="0"/>
              <a:t>Pacjent leży na brzuchu, ręce układa  tak żeby było mu wygodnie, pod stopy podkładamy wałek.</a:t>
            </a:r>
          </a:p>
          <a:p>
            <a:pPr marL="4763" indent="-4763">
              <a:buNone/>
            </a:pPr>
            <a:r>
              <a:rPr lang="pl-PL" dirty="0" smtClean="0"/>
              <a:t>Masujemy pośladek dalszy od masażysty. 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70C0"/>
                </a:solidFill>
                <a:effectLst/>
              </a:rPr>
              <a:t>Ułożenie pacjenta</a:t>
            </a:r>
            <a:endParaRPr lang="pl-PL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ransition spd="med" advTm="1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896544"/>
          </a:xfrm>
        </p:spPr>
        <p:txBody>
          <a:bodyPr>
            <a:normAutofit/>
          </a:bodyPr>
          <a:lstStyle/>
          <a:p>
            <a:pPr marL="365125" indent="-244475">
              <a:buNone/>
            </a:pPr>
            <a:r>
              <a:rPr lang="pl-PL" dirty="0" smtClean="0"/>
              <a:t>Pamiętam o tym, żeby poszczególne techniki przeplatać głaskaniem.</a:t>
            </a:r>
          </a:p>
          <a:p>
            <a:pPr marL="635000" indent="-514350">
              <a:buAutoNum type="arabicPeriod"/>
            </a:pPr>
            <a:r>
              <a:rPr lang="pl-PL" dirty="0" smtClean="0"/>
              <a:t>Głaskanie obiema dłońmi od grzebienia biodrowego wzdłuż szpary pośladkowej pod fałd pośladkowy, następnie na zewnątrz do krętarza kości udowej do grzebienie biodrowego. Ruchy koliste.</a:t>
            </a:r>
          </a:p>
          <a:p>
            <a:pPr marL="635000" indent="-514350">
              <a:buAutoNum type="arabicPeriod"/>
            </a:pPr>
            <a:r>
              <a:rPr lang="pl-PL" dirty="0" smtClean="0"/>
              <a:t>Głaskanie całych pośladków dookoła obiema rękoma.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0070C0"/>
                </a:solidFill>
                <a:effectLst/>
              </a:rPr>
              <a:t>Kolejność chwytów</a:t>
            </a:r>
            <a:endParaRPr lang="pl-PL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ransition spd="med" advTm="1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896544"/>
          </a:xfrm>
        </p:spPr>
        <p:txBody>
          <a:bodyPr>
            <a:normAutofit/>
          </a:bodyPr>
          <a:lstStyle/>
          <a:p>
            <a:pPr marL="693738" indent="-514350">
              <a:buFont typeface="+mj-lt"/>
              <a:buAutoNum type="arabicPeriod" startAt="3"/>
            </a:pPr>
            <a:r>
              <a:rPr lang="pl-PL" dirty="0" smtClean="0"/>
              <a:t> Głaskanie w trzech pasmach (najpierw jeden potem drugi pośladek):</a:t>
            </a:r>
            <a:br>
              <a:rPr lang="pl-PL" dirty="0" smtClean="0"/>
            </a:br>
            <a:r>
              <a:rPr lang="pl-PL" dirty="0" smtClean="0"/>
              <a:t>- wzdłuż kości krzyżowej,</a:t>
            </a:r>
            <a:br>
              <a:rPr lang="pl-PL" dirty="0" smtClean="0"/>
            </a:br>
            <a:r>
              <a:rPr lang="pl-PL" dirty="0" smtClean="0"/>
              <a:t>- wzdłuż stawu krzyżowo biodrowego,</a:t>
            </a:r>
            <a:br>
              <a:rPr lang="pl-PL" dirty="0" smtClean="0"/>
            </a:br>
            <a:r>
              <a:rPr lang="pl-PL" dirty="0" smtClean="0"/>
              <a:t>- od szpary pośladkowej do krętarza i z powrotem po grzebieniu kości biodrowej (ruch kolisty).</a:t>
            </a:r>
          </a:p>
          <a:p>
            <a:pPr marL="693738" indent="-514350">
              <a:buFont typeface="+mj-lt"/>
              <a:buAutoNum type="arabicPeriod" startAt="3"/>
            </a:pPr>
            <a:r>
              <a:rPr lang="pl-PL" dirty="0" smtClean="0"/>
              <a:t>Rozcieranie w trzech pasmach jak powyżej (od tego momentu masujemy już tylko jeden pośladek, drugi dopiero po zakończeniu wszystkich chwytów)</a:t>
            </a:r>
          </a:p>
          <a:p>
            <a:pPr marL="354013" indent="-174625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0070C0"/>
                </a:solidFill>
                <a:effectLst/>
              </a:rPr>
              <a:t>Kolejność chwytów</a:t>
            </a:r>
            <a:endParaRPr lang="pl-PL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ransition spd="med" advTm="1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328592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 startAt="5"/>
            </a:pPr>
            <a:r>
              <a:rPr lang="pl-PL" dirty="0" smtClean="0"/>
              <a:t>Ugniatanie pierścieniowe w trzech pasmach:</a:t>
            </a:r>
            <a:br>
              <a:rPr lang="pl-PL" dirty="0" smtClean="0"/>
            </a:br>
            <a:r>
              <a:rPr lang="pl-PL" dirty="0" smtClean="0"/>
              <a:t>- od krętarza do grzebienie biodrowego wzdłuż linii pachowej bocznej,</a:t>
            </a:r>
            <a:br>
              <a:rPr lang="pl-PL" dirty="0" smtClean="0"/>
            </a:br>
            <a:r>
              <a:rPr lang="pl-PL" dirty="0" smtClean="0"/>
              <a:t>- od krętarza po skosie pośladka do kości krzyżowej,</a:t>
            </a:r>
            <a:br>
              <a:rPr lang="pl-PL" dirty="0" smtClean="0"/>
            </a:br>
            <a:r>
              <a:rPr lang="pl-PL" dirty="0" smtClean="0"/>
              <a:t>- od fałdu pośladkowego wzdłuż szpary pośladkowej do grzebienia biodrowego.</a:t>
            </a:r>
          </a:p>
          <a:p>
            <a:pPr marL="624078" indent="-514350">
              <a:buFont typeface="+mj-lt"/>
              <a:buAutoNum type="arabicPeriod" startAt="5"/>
            </a:pPr>
            <a:r>
              <a:rPr lang="pl-PL" dirty="0" smtClean="0"/>
              <a:t>Ugniatanie pierścieniowe podwójne w trzech pasmach jak wyżej.</a:t>
            </a:r>
          </a:p>
          <a:p>
            <a:pPr marL="624078" indent="-514350">
              <a:buFont typeface="+mj-lt"/>
              <a:buAutoNum type="arabicPeriod" startAt="5"/>
            </a:pPr>
            <a:r>
              <a:rPr lang="pl-PL" dirty="0" smtClean="0"/>
              <a:t>Ugniatanie podwójnie pierścieniowe dookoła pośladka bez podziału na pasma.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0070C0"/>
                </a:solidFill>
                <a:effectLst/>
              </a:rPr>
              <a:t>Kolejność chwytów</a:t>
            </a:r>
            <a:endParaRPr lang="pl-PL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ransition spd="med" advTm="1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805264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 startAt="8"/>
            </a:pPr>
            <a:r>
              <a:rPr lang="pl-PL" dirty="0" smtClean="0"/>
              <a:t>Techniki specjalne:</a:t>
            </a:r>
            <a:br>
              <a:rPr lang="pl-PL" dirty="0" smtClean="0"/>
            </a:br>
            <a:r>
              <a:rPr lang="pl-PL" dirty="0" smtClean="0"/>
              <a:t>- ugniatanie ze skręcaniem (taki chwyt podobny do szczypania) całego pośladka,</a:t>
            </a:r>
            <a:br>
              <a:rPr lang="pl-PL" dirty="0" smtClean="0"/>
            </a:br>
            <a:r>
              <a:rPr lang="pl-PL" dirty="0" smtClean="0"/>
              <a:t>- rozcieranie z zablokowaniem tkanek (jedna ręka blokuje skórę druga rozciera mięśnie) po skosie pośladka,</a:t>
            </a:r>
            <a:br>
              <a:rPr lang="pl-PL" dirty="0" smtClean="0"/>
            </a:br>
            <a:r>
              <a:rPr lang="pl-PL" dirty="0" smtClean="0"/>
              <a:t>- wyciskanie tłuszczu (chwyt fałdu skórno tłuszczowego  palcami od strony krętarza, przesuwamy w kierunku szpary pośladkowej, mniej więcej w połowie pośladka blokujemy nabrany fałd kciukami i tak zablokowane tkanki przepychamy z powrotem w kierunku krętarza.</a:t>
            </a:r>
          </a:p>
          <a:p>
            <a:pPr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0070C0"/>
                </a:solidFill>
                <a:effectLst/>
              </a:rPr>
              <a:t>Kolejność chwytów</a:t>
            </a:r>
            <a:endParaRPr lang="pl-PL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ransition spd="med" advTm="1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84576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 startAt="9"/>
            </a:pPr>
            <a:r>
              <a:rPr lang="pl-PL" dirty="0" smtClean="0"/>
              <a:t>Oklepywanie dookoła pośladka wszystkimi znanymi metodami od łagodniejszych do mocniejszych – kończymy oklepywaniem szczypcowym.</a:t>
            </a:r>
          </a:p>
          <a:p>
            <a:pPr marL="624078" indent="-514350">
              <a:buFont typeface="+mj-lt"/>
              <a:buAutoNum type="arabicPeriod" startAt="9"/>
            </a:pPr>
            <a:r>
              <a:rPr lang="pl-PL" dirty="0" smtClean="0"/>
              <a:t>Wibracja.</a:t>
            </a:r>
          </a:p>
          <a:p>
            <a:pPr marL="624078" indent="-514350">
              <a:buFont typeface="+mj-lt"/>
              <a:buAutoNum type="arabicPeriod" startAt="9"/>
            </a:pPr>
            <a:r>
              <a:rPr lang="pl-PL" dirty="0" smtClean="0"/>
              <a:t>Głaskanie w trzech pasmach jak w punkcie 3.</a:t>
            </a:r>
          </a:p>
          <a:p>
            <a:pPr marL="624078" indent="-514350">
              <a:buFont typeface="+mj-lt"/>
              <a:buAutoNum type="arabicPeriod" startAt="9"/>
            </a:pPr>
            <a:r>
              <a:rPr lang="pl-PL" dirty="0" smtClean="0"/>
              <a:t>Głaskanie dookoła jednego pośladka  podobnie jak w punkcie 2.</a:t>
            </a:r>
          </a:p>
          <a:p>
            <a:pPr marL="624078" indent="-514350">
              <a:buNone/>
            </a:pPr>
            <a:r>
              <a:rPr lang="pl-PL" dirty="0" smtClean="0"/>
              <a:t>Teraz przechodzimy na drugi pośladek i zaczynamy od punktu 3.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0070C0"/>
                </a:solidFill>
                <a:effectLst/>
              </a:rPr>
              <a:t>Kolejność chwytów</a:t>
            </a:r>
            <a:endParaRPr lang="pl-PL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ransition spd="med" advTm="1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sz="24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pl-PL" sz="2400" smtClean="0">
                <a:solidFill>
                  <a:srgbClr val="00B050"/>
                </a:solidFill>
                <a:hlinkClick r:id="rId2"/>
              </a:rPr>
              <a:t>https</a:t>
            </a:r>
            <a:r>
              <a:rPr lang="pl-PL" sz="2400" smtClean="0">
                <a:solidFill>
                  <a:srgbClr val="00B050"/>
                </a:solidFill>
                <a:hlinkClick r:id="rId2"/>
              </a:rPr>
              <a:t>://</a:t>
            </a:r>
            <a:r>
              <a:rPr lang="pl-PL" sz="2400" smtClean="0">
                <a:solidFill>
                  <a:srgbClr val="00B050"/>
                </a:solidFill>
                <a:hlinkClick r:id="rId2"/>
              </a:rPr>
              <a:t>drive.google.com/file/d/1iSwSkXzgA2Ca0jmBg_k-Xgx-i_SEAqiG/view?usp=sharing</a:t>
            </a:r>
            <a:endParaRPr lang="pl-PL" sz="2400" smtClean="0">
              <a:solidFill>
                <a:srgbClr val="00B050"/>
              </a:solidFill>
            </a:endParaRPr>
          </a:p>
          <a:p>
            <a:pPr>
              <a:buNone/>
            </a:pPr>
            <a:endParaRPr lang="pl-PL" sz="24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pl-PL" sz="2400" dirty="0" smtClean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r>
              <a:rPr lang="pl-PL" dirty="0" smtClean="0"/>
              <a:t>Trenujcie</a:t>
            </a:r>
            <a:r>
              <a:rPr lang="pl-PL" dirty="0" smtClean="0"/>
              <a:t>, trening czyni mistrza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70C0"/>
                </a:solidFill>
                <a:effectLst/>
              </a:rPr>
              <a:t>Link do filmu</a:t>
            </a:r>
            <a:endParaRPr lang="pl-PL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ransition spd="med" advTm="15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536</TotalTime>
  <Words>167</Words>
  <Application>Microsoft Office PowerPoint</Application>
  <PresentationFormat>Pokaz na ekranie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Hol</vt:lpstr>
      <vt:lpstr>Pracownia masażu cz.4 </vt:lpstr>
      <vt:lpstr>Ułożenie pacjenta</vt:lpstr>
      <vt:lpstr>Kolejność chwytów</vt:lpstr>
      <vt:lpstr>Kolejność chwytów</vt:lpstr>
      <vt:lpstr>Kolejność chwytów</vt:lpstr>
      <vt:lpstr>Kolejność chwytów</vt:lpstr>
      <vt:lpstr>Kolejność chwytów</vt:lpstr>
      <vt:lpstr>Link do filmu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masażu cz. 7</dc:title>
  <dc:creator>Kalka Tomasz</dc:creator>
  <cp:lastModifiedBy>Kalka Tomasz</cp:lastModifiedBy>
  <cp:revision>338</cp:revision>
  <dcterms:created xsi:type="dcterms:W3CDTF">2020-10-31T16:42:46Z</dcterms:created>
  <dcterms:modified xsi:type="dcterms:W3CDTF">2021-01-20T18:26:35Z</dcterms:modified>
</cp:coreProperties>
</file>